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D87"/>
    <a:srgbClr val="EAA047"/>
    <a:srgbClr val="B127D4"/>
    <a:srgbClr val="379E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Grid="0">
      <p:cViewPr varScale="1">
        <p:scale>
          <a:sx n="82" d="100"/>
          <a:sy n="82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16417-1B1F-4F81-97B3-5F7D4138C04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151B7-4632-452C-9F8C-FBAAE328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151B7-4632-452C-9F8C-FBAAE32869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8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9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5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9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1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B4E0-3E79-4702-ACED-22B20AB127F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53B4E0-3E79-4702-ACED-22B20AB127F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AC4783-3BAF-497D-8F43-4303CA2F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AEF39D-3557-0CCC-20EC-7096AF645A9D}"/>
              </a:ext>
            </a:extLst>
          </p:cNvPr>
          <p:cNvSpPr txBox="1"/>
          <p:nvPr/>
        </p:nvSpPr>
        <p:spPr>
          <a:xfrm>
            <a:off x="607139" y="299034"/>
            <a:ext cx="586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illory"/>
              </a:rPr>
              <a:t>&lt;REPORT TITLE&gt;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66250C0-25F3-68A0-C271-2A9C1551AEF2}"/>
              </a:ext>
            </a:extLst>
          </p:cNvPr>
          <p:cNvSpPr txBox="1"/>
          <p:nvPr/>
        </p:nvSpPr>
        <p:spPr>
          <a:xfrm>
            <a:off x="234926" y="757497"/>
            <a:ext cx="6340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100" b="1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Author 1</a:t>
            </a:r>
            <a:r>
              <a:rPr lang="en-US" altLang="en-US" sz="1100" b="1" baseline="3000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 1</a:t>
            </a:r>
            <a:r>
              <a:rPr lang="en-US" altLang="en-US" sz="1100" b="1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, Author 2</a:t>
            </a:r>
            <a:r>
              <a:rPr lang="en-US" altLang="en-US" sz="1100" b="1" baseline="3000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 2</a:t>
            </a:r>
            <a:r>
              <a:rPr lang="en-US" altLang="en-US" sz="1100" b="1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, Author 3</a:t>
            </a:r>
            <a:r>
              <a:rPr lang="en-US" altLang="en-US" sz="1100" b="1" baseline="3000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 3</a:t>
            </a:r>
            <a:r>
              <a:rPr lang="en-US" altLang="en-US" sz="1100" b="1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, Author 4</a:t>
            </a:r>
            <a:r>
              <a:rPr lang="en-US" altLang="en-US" sz="1100" b="1" baseline="3000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altLang="en-US" sz="1100" b="1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1050" baseline="3000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en-US" altLang="en-US" sz="105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Working address              </a:t>
            </a:r>
            <a:r>
              <a:rPr lang="en-US" altLang="en-US" sz="1050" baseline="3000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en-US" altLang="en-US" sz="1050" dirty="0">
                <a:solidFill>
                  <a:schemeClr val="bg1"/>
                </a:solidFill>
                <a:ea typeface="Roboto Condensed" panose="02000000000000000000" pitchFamily="2" charset="0"/>
                <a:cs typeface="Times New Roman" panose="02020603050405020304" pitchFamily="18" charset="0"/>
              </a:rPr>
              <a:t>Working address</a:t>
            </a:r>
            <a:endParaRPr lang="en-US" sz="1050" dirty="0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7440D76-B3AE-0B9E-A5D4-97310F837233}"/>
              </a:ext>
            </a:extLst>
          </p:cNvPr>
          <p:cNvSpPr/>
          <p:nvPr/>
        </p:nvSpPr>
        <p:spPr>
          <a:xfrm>
            <a:off x="6250859" y="167466"/>
            <a:ext cx="530979" cy="478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CDEA438-43B1-CF50-E04F-77D6833F0D5D}"/>
              </a:ext>
            </a:extLst>
          </p:cNvPr>
          <p:cNvSpPr txBox="1"/>
          <p:nvPr/>
        </p:nvSpPr>
        <p:spPr>
          <a:xfrm>
            <a:off x="6193094" y="220067"/>
            <a:ext cx="646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Gillory"/>
              </a:rPr>
              <a:t>POSTER NUMBER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54DA00A-A968-11FC-D4E4-4FAEB701D562}"/>
              </a:ext>
            </a:extLst>
          </p:cNvPr>
          <p:cNvGrpSpPr/>
          <p:nvPr/>
        </p:nvGrpSpPr>
        <p:grpSpPr>
          <a:xfrm>
            <a:off x="3578212" y="8552011"/>
            <a:ext cx="3001108" cy="1212044"/>
            <a:chOff x="3571288" y="8394934"/>
            <a:chExt cx="3001108" cy="121204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0A72C43-9D85-F6C0-D838-D132057CAFD1}"/>
                </a:ext>
              </a:extLst>
            </p:cNvPr>
            <p:cNvGrpSpPr/>
            <p:nvPr/>
          </p:nvGrpSpPr>
          <p:grpSpPr>
            <a:xfrm>
              <a:off x="3571288" y="8394934"/>
              <a:ext cx="3001108" cy="1212044"/>
              <a:chOff x="319308" y="2065860"/>
              <a:chExt cx="2600331" cy="1926518"/>
            </a:xfrm>
          </p:grpSpPr>
          <p:sp>
            <p:nvSpPr>
              <p:cNvPr id="74" name="Rectangle: Top Corners Rounded 73">
                <a:extLst>
                  <a:ext uri="{FF2B5EF4-FFF2-40B4-BE49-F238E27FC236}">
                    <a16:creationId xmlns:a16="http://schemas.microsoft.com/office/drawing/2014/main" id="{8F4E45DA-0405-17E2-E658-B6456157672B}"/>
                  </a:ext>
                </a:extLst>
              </p:cNvPr>
              <p:cNvSpPr/>
              <p:nvPr/>
            </p:nvSpPr>
            <p:spPr>
              <a:xfrm>
                <a:off x="319308" y="2065860"/>
                <a:ext cx="2600325" cy="177201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: Top Corners Rounded 74">
                <a:extLst>
                  <a:ext uri="{FF2B5EF4-FFF2-40B4-BE49-F238E27FC236}">
                    <a16:creationId xmlns:a16="http://schemas.microsoft.com/office/drawing/2014/main" id="{7459D1E6-9548-7A9E-9040-0A81069E727B}"/>
                  </a:ext>
                </a:extLst>
              </p:cNvPr>
              <p:cNvSpPr/>
              <p:nvPr/>
            </p:nvSpPr>
            <p:spPr>
              <a:xfrm rot="10800000">
                <a:off x="319314" y="3678053"/>
                <a:ext cx="2600325" cy="314325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Rectangle: Top Corners Rounded 72">
              <a:extLst>
                <a:ext uri="{FF2B5EF4-FFF2-40B4-BE49-F238E27FC236}">
                  <a16:creationId xmlns:a16="http://schemas.microsoft.com/office/drawing/2014/main" id="{8239108C-04C2-717F-1F43-CB54B6398788}"/>
                </a:ext>
              </a:extLst>
            </p:cNvPr>
            <p:cNvSpPr/>
            <p:nvPr/>
          </p:nvSpPr>
          <p:spPr>
            <a:xfrm>
              <a:off x="3571295" y="8396573"/>
              <a:ext cx="3001101" cy="238793"/>
            </a:xfrm>
            <a:prstGeom prst="round2SameRect">
              <a:avLst/>
            </a:prstGeom>
            <a:solidFill>
              <a:srgbClr val="EAA047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3F8BED8E-6F65-2F9C-ABD0-3420E60D607C}"/>
              </a:ext>
            </a:extLst>
          </p:cNvPr>
          <p:cNvSpPr txBox="1"/>
          <p:nvPr/>
        </p:nvSpPr>
        <p:spPr>
          <a:xfrm>
            <a:off x="3488136" y="2282882"/>
            <a:ext cx="3001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&lt;Text here&gt;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325AA20-2312-BDC1-2D88-39BA6AE45E75}"/>
              </a:ext>
            </a:extLst>
          </p:cNvPr>
          <p:cNvSpPr txBox="1"/>
          <p:nvPr/>
        </p:nvSpPr>
        <p:spPr>
          <a:xfrm>
            <a:off x="258751" y="7193533"/>
            <a:ext cx="3001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&lt;Text here&gt;</a:t>
            </a: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E0A88FB-69E3-2C9E-869D-1E30943B02DD}"/>
              </a:ext>
            </a:extLst>
          </p:cNvPr>
          <p:cNvGrpSpPr/>
          <p:nvPr/>
        </p:nvGrpSpPr>
        <p:grpSpPr>
          <a:xfrm>
            <a:off x="273211" y="1460858"/>
            <a:ext cx="3067802" cy="2688303"/>
            <a:chOff x="234926" y="1453391"/>
            <a:chExt cx="3067802" cy="2755537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3661B80B-781F-5BC0-4746-CEFB3C5F521A}"/>
                </a:ext>
              </a:extLst>
            </p:cNvPr>
            <p:cNvGrpSpPr/>
            <p:nvPr/>
          </p:nvGrpSpPr>
          <p:grpSpPr>
            <a:xfrm>
              <a:off x="258751" y="1453391"/>
              <a:ext cx="3001101" cy="2755537"/>
              <a:chOff x="258751" y="1453391"/>
              <a:chExt cx="3001101" cy="2755537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ECAE80AB-F277-D1C2-06C6-F40D10D15391}"/>
                  </a:ext>
                </a:extLst>
              </p:cNvPr>
              <p:cNvSpPr/>
              <p:nvPr/>
            </p:nvSpPr>
            <p:spPr>
              <a:xfrm>
                <a:off x="258751" y="1453391"/>
                <a:ext cx="3001101" cy="275553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: Top Corners Rounded 22">
                <a:extLst>
                  <a:ext uri="{FF2B5EF4-FFF2-40B4-BE49-F238E27FC236}">
                    <a16:creationId xmlns:a16="http://schemas.microsoft.com/office/drawing/2014/main" id="{69544947-89D2-BA7B-4471-80F0612B7078}"/>
                  </a:ext>
                </a:extLst>
              </p:cNvPr>
              <p:cNvSpPr/>
              <p:nvPr/>
            </p:nvSpPr>
            <p:spPr>
              <a:xfrm>
                <a:off x="258751" y="1453392"/>
                <a:ext cx="3001101" cy="358167"/>
              </a:xfrm>
              <a:prstGeom prst="round2SameRect">
                <a:avLst/>
              </a:prstGeom>
              <a:solidFill>
                <a:srgbClr val="0B3D87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CC6E972-C96A-1CC3-B09F-96FE15707BA7}"/>
                </a:ext>
              </a:extLst>
            </p:cNvPr>
            <p:cNvSpPr txBox="1"/>
            <p:nvPr/>
          </p:nvSpPr>
          <p:spPr>
            <a:xfrm>
              <a:off x="301622" y="1494957"/>
              <a:ext cx="3001106" cy="29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rgbClr val="FFC000"/>
                  </a:solidFill>
                  <a:latin typeface="#9Slide02 Tieu de rat dai 01" panose="02000000000000000000" pitchFamily="2" charset="0"/>
                  <a:ea typeface="#9Slide02 Tieu de rat dai 01" panose="02000000000000000000" pitchFamily="2" charset="0"/>
                </a:rPr>
                <a:t>INSTRUCTION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627F8F3-A1C2-9BEF-7735-F7511AB26D36}"/>
                </a:ext>
              </a:extLst>
            </p:cNvPr>
            <p:cNvSpPr txBox="1"/>
            <p:nvPr/>
          </p:nvSpPr>
          <p:spPr>
            <a:xfrm>
              <a:off x="234926" y="1839984"/>
              <a:ext cx="2857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&lt;Text here&gt;</a:t>
              </a:r>
            </a:p>
            <a:p>
              <a:endPara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795D172-59A6-4B3A-4635-2BE6F0E77F9B}"/>
              </a:ext>
            </a:extLst>
          </p:cNvPr>
          <p:cNvSpPr txBox="1"/>
          <p:nvPr/>
        </p:nvSpPr>
        <p:spPr>
          <a:xfrm>
            <a:off x="333138" y="7784935"/>
            <a:ext cx="15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B1A80CE-10AD-9D77-DCD3-131847F1CC26}"/>
              </a:ext>
            </a:extLst>
          </p:cNvPr>
          <p:cNvGrpSpPr/>
          <p:nvPr/>
        </p:nvGrpSpPr>
        <p:grpSpPr>
          <a:xfrm>
            <a:off x="3586698" y="1457713"/>
            <a:ext cx="3001102" cy="1716862"/>
            <a:chOff x="3621972" y="1389409"/>
            <a:chExt cx="3001102" cy="17168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C040F606-52D0-CA63-7233-392D9EA8D3F9}"/>
                </a:ext>
              </a:extLst>
            </p:cNvPr>
            <p:cNvSpPr/>
            <p:nvPr/>
          </p:nvSpPr>
          <p:spPr>
            <a:xfrm>
              <a:off x="3621972" y="1404056"/>
              <a:ext cx="3001101" cy="170221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46A3EF4B-F786-9B9F-123F-8135D9F5E1DB}"/>
                </a:ext>
              </a:extLst>
            </p:cNvPr>
            <p:cNvSpPr/>
            <p:nvPr/>
          </p:nvSpPr>
          <p:spPr>
            <a:xfrm>
              <a:off x="3621973" y="1389409"/>
              <a:ext cx="3001101" cy="358167"/>
            </a:xfrm>
            <a:prstGeom prst="round2SameRect">
              <a:avLst/>
            </a:prstGeom>
            <a:solidFill>
              <a:srgbClr val="0B3D87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CCFFAD4F-50FA-CF74-0169-8D8C5E19822A}"/>
              </a:ext>
            </a:extLst>
          </p:cNvPr>
          <p:cNvSpPr txBox="1"/>
          <p:nvPr/>
        </p:nvSpPr>
        <p:spPr>
          <a:xfrm>
            <a:off x="3586684" y="1794246"/>
            <a:ext cx="2841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&lt;Text here&gt;</a:t>
            </a: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8A1B69C-48F1-E588-13E4-95CA4E1B48E5}"/>
              </a:ext>
            </a:extLst>
          </p:cNvPr>
          <p:cNvSpPr txBox="1"/>
          <p:nvPr/>
        </p:nvSpPr>
        <p:spPr>
          <a:xfrm>
            <a:off x="3495077" y="8530839"/>
            <a:ext cx="3232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B3D87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CORRESPONDING AUTHOR’S CONTACT INFORMATION: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C0FFD10-1FE2-4B91-D2D3-19992B6747A3}"/>
              </a:ext>
            </a:extLst>
          </p:cNvPr>
          <p:cNvSpPr txBox="1"/>
          <p:nvPr/>
        </p:nvSpPr>
        <p:spPr>
          <a:xfrm>
            <a:off x="3560425" y="8767328"/>
            <a:ext cx="3001106" cy="104669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50" dirty="0">
                <a:solidFill>
                  <a:srgbClr val="0B3D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NAME:</a:t>
            </a:r>
          </a:p>
          <a:p>
            <a:pPr>
              <a:lnSpc>
                <a:spcPct val="150000"/>
              </a:lnSpc>
            </a:pPr>
            <a:r>
              <a:rPr lang="en-US" sz="850" dirty="0">
                <a:solidFill>
                  <a:srgbClr val="0B3D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ADDRESS:</a:t>
            </a:r>
          </a:p>
          <a:p>
            <a:pPr>
              <a:lnSpc>
                <a:spcPct val="150000"/>
              </a:lnSpc>
            </a:pPr>
            <a:r>
              <a:rPr lang="en-US" sz="850" dirty="0">
                <a:solidFill>
                  <a:srgbClr val="0B3D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ADDRESS:</a:t>
            </a:r>
          </a:p>
          <a:p>
            <a:pPr>
              <a:lnSpc>
                <a:spcPct val="150000"/>
              </a:lnSpc>
            </a:pPr>
            <a:r>
              <a:rPr lang="en-US" sz="850" dirty="0">
                <a:solidFill>
                  <a:srgbClr val="0B3D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</a:t>
            </a:r>
          </a:p>
          <a:p>
            <a:pPr>
              <a:lnSpc>
                <a:spcPct val="150000"/>
              </a:lnSpc>
            </a:pPr>
            <a:r>
              <a:rPr lang="en-US" sz="850" dirty="0">
                <a:solidFill>
                  <a:srgbClr val="0B3D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 NUMBER: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18C3341-4D1A-A757-744D-5E79F0304FE4}"/>
              </a:ext>
            </a:extLst>
          </p:cNvPr>
          <p:cNvSpPr txBox="1"/>
          <p:nvPr/>
        </p:nvSpPr>
        <p:spPr>
          <a:xfrm>
            <a:off x="3658848" y="1497268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&lt;Text here&gt;</a:t>
            </a:r>
          </a:p>
          <a:p>
            <a:pPr algn="ctr"/>
            <a:endParaRPr lang="en-US" sz="10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B627C63-0FA7-D475-5981-4CAD0773250A}"/>
              </a:ext>
            </a:extLst>
          </p:cNvPr>
          <p:cNvGrpSpPr/>
          <p:nvPr/>
        </p:nvGrpSpPr>
        <p:grpSpPr>
          <a:xfrm>
            <a:off x="3586684" y="3234058"/>
            <a:ext cx="3001116" cy="1716862"/>
            <a:chOff x="3621958" y="3192648"/>
            <a:chExt cx="3001116" cy="1716862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ECF71A3-E123-DF6B-225A-814A92DA0582}"/>
                </a:ext>
              </a:extLst>
            </p:cNvPr>
            <p:cNvGrpSpPr/>
            <p:nvPr/>
          </p:nvGrpSpPr>
          <p:grpSpPr>
            <a:xfrm>
              <a:off x="3621972" y="3192648"/>
              <a:ext cx="3001102" cy="1716862"/>
              <a:chOff x="3621972" y="1389409"/>
              <a:chExt cx="3001102" cy="171686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4" name="Rectangle: Top Corners Rounded 203">
                <a:extLst>
                  <a:ext uri="{FF2B5EF4-FFF2-40B4-BE49-F238E27FC236}">
                    <a16:creationId xmlns:a16="http://schemas.microsoft.com/office/drawing/2014/main" id="{1AAD0CBA-7078-E480-D347-F43AE8BB6DBE}"/>
                  </a:ext>
                </a:extLst>
              </p:cNvPr>
              <p:cNvSpPr/>
              <p:nvPr/>
            </p:nvSpPr>
            <p:spPr>
              <a:xfrm>
                <a:off x="3621972" y="1404056"/>
                <a:ext cx="3001101" cy="1702215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Rectangle: Top Corners Rounded 204">
                <a:extLst>
                  <a:ext uri="{FF2B5EF4-FFF2-40B4-BE49-F238E27FC236}">
                    <a16:creationId xmlns:a16="http://schemas.microsoft.com/office/drawing/2014/main" id="{2305755F-B034-F994-A3FD-1E65EE7E6ACA}"/>
                  </a:ext>
                </a:extLst>
              </p:cNvPr>
              <p:cNvSpPr/>
              <p:nvPr/>
            </p:nvSpPr>
            <p:spPr>
              <a:xfrm>
                <a:off x="3621973" y="1389409"/>
                <a:ext cx="3001101" cy="358167"/>
              </a:xfrm>
              <a:prstGeom prst="round2SameRect">
                <a:avLst/>
              </a:prstGeom>
              <a:solidFill>
                <a:srgbClr val="0B3D87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8C9D704F-4395-7CDB-9EDC-044058C4B800}"/>
                </a:ext>
              </a:extLst>
            </p:cNvPr>
            <p:cNvSpPr txBox="1"/>
            <p:nvPr/>
          </p:nvSpPr>
          <p:spPr>
            <a:xfrm>
              <a:off x="3621958" y="3529181"/>
              <a:ext cx="2841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&lt;Text here&gt;</a:t>
              </a:r>
            </a:p>
            <a:p>
              <a:endPara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BFA4C4B-B53A-DE3C-8D50-CB9D6A38B7AE}"/>
              </a:ext>
            </a:extLst>
          </p:cNvPr>
          <p:cNvGrpSpPr/>
          <p:nvPr/>
        </p:nvGrpSpPr>
        <p:grpSpPr>
          <a:xfrm>
            <a:off x="3586684" y="5009496"/>
            <a:ext cx="3001116" cy="1716862"/>
            <a:chOff x="3621958" y="4968086"/>
            <a:chExt cx="3001116" cy="1716862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FB35C45-A5DC-3247-FA93-7A6B3191F310}"/>
                </a:ext>
              </a:extLst>
            </p:cNvPr>
            <p:cNvGrpSpPr/>
            <p:nvPr/>
          </p:nvGrpSpPr>
          <p:grpSpPr>
            <a:xfrm>
              <a:off x="3621972" y="4968086"/>
              <a:ext cx="3001102" cy="1716862"/>
              <a:chOff x="3621972" y="1389409"/>
              <a:chExt cx="3001102" cy="171686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Rectangle: Top Corners Rounded 207">
                <a:extLst>
                  <a:ext uri="{FF2B5EF4-FFF2-40B4-BE49-F238E27FC236}">
                    <a16:creationId xmlns:a16="http://schemas.microsoft.com/office/drawing/2014/main" id="{7BB17D0B-F117-7157-91BF-0FB666CFD347}"/>
                  </a:ext>
                </a:extLst>
              </p:cNvPr>
              <p:cNvSpPr/>
              <p:nvPr/>
            </p:nvSpPr>
            <p:spPr>
              <a:xfrm>
                <a:off x="3621972" y="1404056"/>
                <a:ext cx="3001101" cy="1702215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: Top Corners Rounded 208">
                <a:extLst>
                  <a:ext uri="{FF2B5EF4-FFF2-40B4-BE49-F238E27FC236}">
                    <a16:creationId xmlns:a16="http://schemas.microsoft.com/office/drawing/2014/main" id="{D1291865-4DB6-DB56-58E3-039A221B5357}"/>
                  </a:ext>
                </a:extLst>
              </p:cNvPr>
              <p:cNvSpPr/>
              <p:nvPr/>
            </p:nvSpPr>
            <p:spPr>
              <a:xfrm>
                <a:off x="3621973" y="1389409"/>
                <a:ext cx="3001101" cy="358167"/>
              </a:xfrm>
              <a:prstGeom prst="round2SameRect">
                <a:avLst/>
              </a:prstGeom>
              <a:solidFill>
                <a:srgbClr val="0B3D87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2AF5E8C-3238-91EF-08CC-04CE7F7CFF34}"/>
                </a:ext>
              </a:extLst>
            </p:cNvPr>
            <p:cNvSpPr txBox="1"/>
            <p:nvPr/>
          </p:nvSpPr>
          <p:spPr>
            <a:xfrm>
              <a:off x="3621958" y="5304619"/>
              <a:ext cx="2841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&lt;Text here&gt;</a:t>
              </a:r>
            </a:p>
            <a:p>
              <a:endPara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803306D-1D15-3DF0-C95D-D51A50834DAD}"/>
              </a:ext>
            </a:extLst>
          </p:cNvPr>
          <p:cNvGrpSpPr/>
          <p:nvPr/>
        </p:nvGrpSpPr>
        <p:grpSpPr>
          <a:xfrm>
            <a:off x="3578211" y="6780849"/>
            <a:ext cx="3001102" cy="1716862"/>
            <a:chOff x="3621972" y="1389409"/>
            <a:chExt cx="3001102" cy="17168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2" name="Rectangle: Top Corners Rounded 211">
              <a:extLst>
                <a:ext uri="{FF2B5EF4-FFF2-40B4-BE49-F238E27FC236}">
                  <a16:creationId xmlns:a16="http://schemas.microsoft.com/office/drawing/2014/main" id="{10715AE4-0763-C1F5-3788-1BD7406A2EFE}"/>
                </a:ext>
              </a:extLst>
            </p:cNvPr>
            <p:cNvSpPr/>
            <p:nvPr/>
          </p:nvSpPr>
          <p:spPr>
            <a:xfrm>
              <a:off x="3621972" y="1404056"/>
              <a:ext cx="3001101" cy="170221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Rectangle: Top Corners Rounded 212">
              <a:extLst>
                <a:ext uri="{FF2B5EF4-FFF2-40B4-BE49-F238E27FC236}">
                  <a16:creationId xmlns:a16="http://schemas.microsoft.com/office/drawing/2014/main" id="{0DE80450-6322-97B9-9AAF-4FE43EAB3754}"/>
                </a:ext>
              </a:extLst>
            </p:cNvPr>
            <p:cNvSpPr/>
            <p:nvPr/>
          </p:nvSpPr>
          <p:spPr>
            <a:xfrm>
              <a:off x="3621973" y="1389409"/>
              <a:ext cx="3001101" cy="358167"/>
            </a:xfrm>
            <a:prstGeom prst="round2SameRect">
              <a:avLst/>
            </a:prstGeom>
            <a:solidFill>
              <a:srgbClr val="0B3D87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8DCD53D1-62DE-4110-8A9D-4B7243575F9B}"/>
              </a:ext>
            </a:extLst>
          </p:cNvPr>
          <p:cNvSpPr txBox="1"/>
          <p:nvPr/>
        </p:nvSpPr>
        <p:spPr>
          <a:xfrm>
            <a:off x="3578197" y="7117382"/>
            <a:ext cx="2841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&lt;Text here&gt;</a:t>
            </a: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89C1772-8921-2953-2213-5A140DC05C59}"/>
              </a:ext>
            </a:extLst>
          </p:cNvPr>
          <p:cNvSpPr txBox="1"/>
          <p:nvPr/>
        </p:nvSpPr>
        <p:spPr>
          <a:xfrm>
            <a:off x="3610607" y="5045957"/>
            <a:ext cx="30011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FFC000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CONCLUSION AND RECOMMENDATIONS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03BECF0-0719-76AB-6C98-7CCEE144B1B5}"/>
              </a:ext>
            </a:extLst>
          </p:cNvPr>
          <p:cNvSpPr txBox="1"/>
          <p:nvPr/>
        </p:nvSpPr>
        <p:spPr>
          <a:xfrm>
            <a:off x="3578197" y="6797495"/>
            <a:ext cx="30011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FFC000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REFERENCES</a:t>
            </a: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9B530D9B-0C2E-B913-BA3F-F4257634F468}"/>
              </a:ext>
            </a:extLst>
          </p:cNvPr>
          <p:cNvGrpSpPr/>
          <p:nvPr/>
        </p:nvGrpSpPr>
        <p:grpSpPr>
          <a:xfrm>
            <a:off x="258751" y="4277778"/>
            <a:ext cx="3099318" cy="2688303"/>
            <a:chOff x="234926" y="1453391"/>
            <a:chExt cx="3099318" cy="2755537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401B7A83-415A-10A8-A150-FFF8FCD344F1}"/>
                </a:ext>
              </a:extLst>
            </p:cNvPr>
            <p:cNvGrpSpPr/>
            <p:nvPr/>
          </p:nvGrpSpPr>
          <p:grpSpPr>
            <a:xfrm>
              <a:off x="258751" y="1453391"/>
              <a:ext cx="3001101" cy="2755537"/>
              <a:chOff x="258751" y="1453391"/>
              <a:chExt cx="3001101" cy="2755537"/>
            </a:xfrm>
          </p:grpSpPr>
          <p:sp>
            <p:nvSpPr>
              <p:cNvPr id="259" name="Rectangle: Top Corners Rounded 258">
                <a:extLst>
                  <a:ext uri="{FF2B5EF4-FFF2-40B4-BE49-F238E27FC236}">
                    <a16:creationId xmlns:a16="http://schemas.microsoft.com/office/drawing/2014/main" id="{9417A043-7F08-9499-5915-02D2B4F6918E}"/>
                  </a:ext>
                </a:extLst>
              </p:cNvPr>
              <p:cNvSpPr/>
              <p:nvPr/>
            </p:nvSpPr>
            <p:spPr>
              <a:xfrm>
                <a:off x="258751" y="1453391"/>
                <a:ext cx="3001101" cy="275553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Rectangle: Top Corners Rounded 259">
                <a:extLst>
                  <a:ext uri="{FF2B5EF4-FFF2-40B4-BE49-F238E27FC236}">
                    <a16:creationId xmlns:a16="http://schemas.microsoft.com/office/drawing/2014/main" id="{F5593A26-37C9-ACF4-4A98-8858BC3DD96C}"/>
                  </a:ext>
                </a:extLst>
              </p:cNvPr>
              <p:cNvSpPr/>
              <p:nvPr/>
            </p:nvSpPr>
            <p:spPr>
              <a:xfrm>
                <a:off x="258751" y="1453392"/>
                <a:ext cx="3001101" cy="358167"/>
              </a:xfrm>
              <a:prstGeom prst="round2SameRect">
                <a:avLst/>
              </a:prstGeom>
              <a:solidFill>
                <a:srgbClr val="0B3D87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128E7F9D-3F99-1D52-1D5F-B60BCCEBD306}"/>
                </a:ext>
              </a:extLst>
            </p:cNvPr>
            <p:cNvSpPr txBox="1"/>
            <p:nvPr/>
          </p:nvSpPr>
          <p:spPr>
            <a:xfrm>
              <a:off x="333138" y="1493975"/>
              <a:ext cx="3001106" cy="283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C000"/>
                  </a:solidFill>
                  <a:latin typeface="#9Slide02 Tieu de rat dai 01" panose="02000000000000000000" pitchFamily="2" charset="0"/>
                  <a:ea typeface="#9Slide02 Tieu de rat dai 01" panose="02000000000000000000" pitchFamily="2" charset="0"/>
                </a:rPr>
                <a:t>Text here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09ABA9AA-DA25-081F-6C48-D21835773843}"/>
                </a:ext>
              </a:extLst>
            </p:cNvPr>
            <p:cNvSpPr txBox="1"/>
            <p:nvPr/>
          </p:nvSpPr>
          <p:spPr>
            <a:xfrm>
              <a:off x="234926" y="1839984"/>
              <a:ext cx="2857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&lt;Text here&gt;</a:t>
              </a:r>
            </a:p>
            <a:p>
              <a:endPara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9A59104-B82D-0428-51BA-933579783D5E}"/>
              </a:ext>
            </a:extLst>
          </p:cNvPr>
          <p:cNvGrpSpPr/>
          <p:nvPr/>
        </p:nvGrpSpPr>
        <p:grpSpPr>
          <a:xfrm>
            <a:off x="272651" y="7094699"/>
            <a:ext cx="3070341" cy="2688303"/>
            <a:chOff x="234926" y="1453391"/>
            <a:chExt cx="3070341" cy="2755537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39F6A81A-E012-DB97-BE7E-7ECBE3A2BA6A}"/>
                </a:ext>
              </a:extLst>
            </p:cNvPr>
            <p:cNvGrpSpPr/>
            <p:nvPr/>
          </p:nvGrpSpPr>
          <p:grpSpPr>
            <a:xfrm>
              <a:off x="258751" y="1453391"/>
              <a:ext cx="3001101" cy="2755537"/>
              <a:chOff x="258751" y="1453391"/>
              <a:chExt cx="3001101" cy="2755537"/>
            </a:xfrm>
          </p:grpSpPr>
          <p:sp>
            <p:nvSpPr>
              <p:cNvPr id="265" name="Rectangle: Top Corners Rounded 264">
                <a:extLst>
                  <a:ext uri="{FF2B5EF4-FFF2-40B4-BE49-F238E27FC236}">
                    <a16:creationId xmlns:a16="http://schemas.microsoft.com/office/drawing/2014/main" id="{8228A977-08DA-ADC2-EC24-2AC1452F7DE3}"/>
                  </a:ext>
                </a:extLst>
              </p:cNvPr>
              <p:cNvSpPr/>
              <p:nvPr/>
            </p:nvSpPr>
            <p:spPr>
              <a:xfrm>
                <a:off x="258751" y="1453391"/>
                <a:ext cx="3001101" cy="275553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: Top Corners Rounded 265">
                <a:extLst>
                  <a:ext uri="{FF2B5EF4-FFF2-40B4-BE49-F238E27FC236}">
                    <a16:creationId xmlns:a16="http://schemas.microsoft.com/office/drawing/2014/main" id="{16755C2B-8503-F5D5-BB6D-B8D3C794F341}"/>
                  </a:ext>
                </a:extLst>
              </p:cNvPr>
              <p:cNvSpPr/>
              <p:nvPr/>
            </p:nvSpPr>
            <p:spPr>
              <a:xfrm>
                <a:off x="258751" y="1453392"/>
                <a:ext cx="3001101" cy="358167"/>
              </a:xfrm>
              <a:prstGeom prst="round2SameRect">
                <a:avLst/>
              </a:prstGeom>
              <a:solidFill>
                <a:srgbClr val="0B3D87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85E51EB1-47F9-1EFA-643F-70DE89A48714}"/>
                </a:ext>
              </a:extLst>
            </p:cNvPr>
            <p:cNvSpPr txBox="1"/>
            <p:nvPr/>
          </p:nvSpPr>
          <p:spPr>
            <a:xfrm>
              <a:off x="304161" y="1493976"/>
              <a:ext cx="3001106" cy="283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C000"/>
                  </a:solidFill>
                  <a:latin typeface="#9Slide02 Tieu de rat dai 01" panose="02000000000000000000" pitchFamily="2" charset="0"/>
                  <a:ea typeface="#9Slide02 Tieu de rat dai 01" panose="02000000000000000000" pitchFamily="2" charset="0"/>
                </a:rPr>
                <a:t>Text here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9A2E7543-EE6C-6FD2-AEDC-8DB0BE0253EC}"/>
                </a:ext>
              </a:extLst>
            </p:cNvPr>
            <p:cNvSpPr txBox="1"/>
            <p:nvPr/>
          </p:nvSpPr>
          <p:spPr>
            <a:xfrm>
              <a:off x="234926" y="1839984"/>
              <a:ext cx="2857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&lt;Text here&gt;</a:t>
              </a:r>
            </a:p>
            <a:p>
              <a:endPara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033E51BA-A838-9DAA-3752-B27784CD0AAF}"/>
              </a:ext>
            </a:extLst>
          </p:cNvPr>
          <p:cNvSpPr txBox="1"/>
          <p:nvPr/>
        </p:nvSpPr>
        <p:spPr>
          <a:xfrm>
            <a:off x="3717927" y="3273331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&lt;Text here&gt;</a:t>
            </a:r>
          </a:p>
          <a:p>
            <a:pPr algn="ctr"/>
            <a:endParaRPr lang="en-US" sz="10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6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2334</TotalTime>
  <Words>98</Words>
  <Application>Microsoft Office PowerPoint</Application>
  <PresentationFormat>A4 Paper (210x297 mm)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#9Slide02 Tieu de rat dai 01</vt:lpstr>
      <vt:lpstr>Aptos</vt:lpstr>
      <vt:lpstr>Aptos Display</vt:lpstr>
      <vt:lpstr>Arial</vt:lpstr>
      <vt:lpstr>Calibri</vt:lpstr>
      <vt:lpstr>Gillory</vt:lpstr>
      <vt:lpstr>Roboto Condensed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User</cp:lastModifiedBy>
  <cp:revision>19</cp:revision>
  <dcterms:created xsi:type="dcterms:W3CDTF">2024-10-25T01:50:07Z</dcterms:created>
  <dcterms:modified xsi:type="dcterms:W3CDTF">2025-10-08T08:59:23Z</dcterms:modified>
</cp:coreProperties>
</file>